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6c81e1465f445c4" /><Relationship Type="http://schemas.openxmlformats.org/officeDocument/2006/relationships/extended-properties" Target="/docProps/app.xml" Id="R0d2b66161e094b43" /><Relationship Type="http://schemas.openxmlformats.org/officeDocument/2006/relationships/officeDocument" Target="/ppt/presentation.xml" Id="Rd30eff698c83448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02c5a39f8784ef7"/>
  </p:sldMasterIdLst>
  <p:notesMasterIdLst>
    <p:notesMasterId xmlns:r="http://schemas.openxmlformats.org/officeDocument/2006/relationships" r:id="R39e5ff70dd274ada"/>
  </p:notesMasterIdLst>
  <p:sldIdLst>
    <p:sldId xmlns:r="http://schemas.openxmlformats.org/officeDocument/2006/relationships" id="256" r:id="R54096ccd68ce4395"/>
    <p:sldId xmlns:r="http://schemas.openxmlformats.org/officeDocument/2006/relationships" id="257" r:id="R2630db1b730b46b7"/>
    <p:sldId xmlns:r="http://schemas.openxmlformats.org/officeDocument/2006/relationships" id="258" r:id="Re1838cea959b4df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2ab5289870f401c" /><Relationship Type="http://schemas.openxmlformats.org/officeDocument/2006/relationships/slideMaster" Target="/ppt/slideMasters/slideMaster1.xml" Id="Ra02c5a39f8784ef7" /><Relationship Type="http://schemas.openxmlformats.org/officeDocument/2006/relationships/notesMaster" Target="/ppt/notesMasters/notesMaster1.xml" Id="R39e5ff70dd274ada" /><Relationship Type="http://schemas.openxmlformats.org/officeDocument/2006/relationships/presProps" Target="/ppt/presProps.xml" Id="R115874b92e1d4add" /><Relationship Type="http://schemas.openxmlformats.org/officeDocument/2006/relationships/tableStyles" Target="/ppt/tableStyles.xml" Id="Redbb28a462164ba4" /><Relationship Type="http://schemas.openxmlformats.org/officeDocument/2006/relationships/slide" Target="/ppt/slides/slide1.xml" Id="R54096ccd68ce4395" /><Relationship Type="http://schemas.openxmlformats.org/officeDocument/2006/relationships/slide" Target="/ppt/slides/slide2.xml" Id="R2630db1b730b46b7" /><Relationship Type="http://schemas.openxmlformats.org/officeDocument/2006/relationships/slide" Target="/ppt/slides/slide3.xml" Id="Re1838cea959b4df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e2b0c58856e4f5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1a642c1490a4fbc" /><Relationship Type="http://schemas.openxmlformats.org/officeDocument/2006/relationships/notesMaster" Target="/ppt/notesMasters/notesMaster1.xml" Id="R3c0bbec57e864c7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080f185e44547e8" /><Relationship Type="http://schemas.openxmlformats.org/officeDocument/2006/relationships/notesMaster" Target="/ppt/notesMasters/notesMaster1.xml" Id="Rd0b7625c0b75468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9ec691873f54582" /><Relationship Type="http://schemas.openxmlformats.org/officeDocument/2006/relationships/notesMaster" Target="/ppt/notesMasters/notesMaster1.xml" Id="R557980a69e0e41a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Free sample from Doodle Thicket Sage &amp; Clay Presentation Kit. Editable title, features, and timeline layouts. Bracketed text is placeholder content. Finished presentations permitted; template resale/redistribution prohibited.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Free sample from Doodle Thicket Sage &amp; Clay Presentation Kit. Editable title, features, and timeline layouts. Bracketed text is placeholder content. Finished presentations permitted; template resale/redistribution prohibited.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Free sample from Doodle Thicket Sage &amp; Clay Presentation Kit. Editable title, features, and timeline layouts. Bracketed text is placeholder content. Finished presentations permitted; template resale/redistribution prohibited.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29e5ec9dd14e1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41dea2cd91401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38c3d951b042c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9340421e464b1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157d2bf7a74df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8f9fc50a9b412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A1DBE4A-7E40-41CA-911F-E4DCA68863E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F03A5D8-D81B-43E7-9E1A-AAC9E1EFC37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E93571A-ED13-4196-9866-E3C7A95D5B7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69DFF74-1BC6-4D7F-8043-FC604554076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80125A1-97A1-4409-89BD-1BF477BC72C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C5D45F0-31D7-4667-802C-8FFCD7892A6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682A2BB-2747-4881-ABDC-5ABD28387CF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FE766F3-2C95-445E-BC1D-02B771B1DB2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52BA370-FF7C-4650-B511-E691E2466D1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055868C-D004-4F05-8580-13963051A61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506021cd2bf4ca0" /><Relationship Type="http://schemas.openxmlformats.org/officeDocument/2006/relationships/slideLayout" Target="/ppt/slideLayouts/slideLayout1.xml" Id="R3ccfe590ea784f3b" /><Relationship Type="http://schemas.openxmlformats.org/officeDocument/2006/relationships/slideLayout" Target="/ppt/slideLayouts/slideLayout2.xml" Id="R9ad460c53be649c0" /><Relationship Type="http://schemas.openxmlformats.org/officeDocument/2006/relationships/slideLayout" Target="/ppt/slideLayouts/slideLayout3.xml" Id="Rb01c903ff02e404b" /><Relationship Type="http://schemas.openxmlformats.org/officeDocument/2006/relationships/slideLayout" Target="/ppt/slideLayouts/slideLayout4.xml" Id="Rbc5ab6385c9d446d" /><Relationship Type="http://schemas.openxmlformats.org/officeDocument/2006/relationships/slideLayout" Target="/ppt/slideLayouts/slideLayout5.xml" Id="Ra389f262693142b5" /><Relationship Type="http://schemas.openxmlformats.org/officeDocument/2006/relationships/slideLayout" Target="/ppt/slideLayouts/slideLayout6.xml" Id="Rc9825c0f6f49490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ccfe590ea784f3b"/>
    <p:sldLayoutId xmlns:r="http://schemas.openxmlformats.org/officeDocument/2006/relationships" id="2147483650" r:id="R9ad460c53be649c0"/>
    <p:sldLayoutId xmlns:r="http://schemas.openxmlformats.org/officeDocument/2006/relationships" id="2147483651" r:id="Rb01c903ff02e404b"/>
    <p:sldLayoutId xmlns:r="http://schemas.openxmlformats.org/officeDocument/2006/relationships" id="2147483652" r:id="Rbc5ab6385c9d446d"/>
    <p:sldLayoutId xmlns:r="http://schemas.openxmlformats.org/officeDocument/2006/relationships" id="2147483653" r:id="Ra389f262693142b5"/>
    <p:sldLayoutId xmlns:r="http://schemas.openxmlformats.org/officeDocument/2006/relationships" id="2147483654" r:id="Rc9825c0f6f49490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60a9a436d54e68" /><Relationship Type="http://schemas.openxmlformats.org/officeDocument/2006/relationships/notesSlide" Target="/ppt/notesSlides/notesSlide1.xml" Id="Rf6776d94f1594b9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a51377ccb944dc" /><Relationship Type="http://schemas.openxmlformats.org/officeDocument/2006/relationships/notesSlide" Target="/ppt/notesSlides/notesSlide2.xml" Id="Rbd73f2e3e8304d0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395565797ca4fae" /><Relationship Type="http://schemas.openxmlformats.org/officeDocument/2006/relationships/notesSlide" Target="/ppt/notesSlides/notesSlide3.xml" Id="R1fd3a7257bba4af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3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 placeholder">
            <a:extLst xmlns:a="http://schemas.openxmlformats.org/drawingml/2006/main">
              <a:ext uri="{FF2B5EF4-FFF2-40B4-BE49-F238E27FC236}">
                <a16:creationId xmlns:a16="http://schemas.microsoft.com/office/drawing/2014/main" id="{A915AE36-54E9-4961-A61B-6241D3622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254B3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254B3E"/>
                </a:solidFill>
                <a:latin typeface="Arial"/>
                <a:ea typeface="Arial"/>
                <a:cs typeface="Arial"/>
              </a:defRPr>
            </a:pPr>
            <a:r>
              <a:t>[YOUR BRAND]</a:t>
            </a:r>
          </a:p>
        </p:txBody>
      </p:sp>
      <p:sp>
        <p:nvSpPr>
          <p:cNvPr id="2" name="Page number">
            <a:extLst xmlns:a="http://schemas.openxmlformats.org/drawingml/2006/main">
              <a:ext uri="{FF2B5EF4-FFF2-40B4-BE49-F238E27FC236}">
                <a16:creationId xmlns:a16="http://schemas.microsoft.com/office/drawing/2014/main" id="{7886A45C-2A37-46F3-87F2-987524E26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254B3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254B3E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  <p:sp>
        <p:nvSpPr>
          <p:cNvPr id="3" name="Cover title">
            <a:extLst xmlns:a="http://schemas.openxmlformats.org/drawingml/2006/main">
              <a:ext uri="{FF2B5EF4-FFF2-40B4-BE49-F238E27FC236}">
                <a16:creationId xmlns:a16="http://schemas.microsoft.com/office/drawing/2014/main" id="{C104B0CD-7023-46FC-8C31-937A49384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95250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0">
                <a:solidFill>
                  <a:srgbClr val="254B3E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defRPr sz="5700" b="0">
                <a:solidFill>
                  <a:srgbClr val="254B3E"/>
                </a:solidFill>
                <a:latin typeface="Georgia"/>
                <a:ea typeface="Georgia"/>
                <a:cs typeface="Georgia"/>
              </a:defRPr>
            </a:pPr>
            <a:r>
              <a:t>[Your presentation</a:t>
            </a:r>
          </a:p>
          <a:p xmlns:a="http://schemas.openxmlformats.org/drawingml/2006/main">
            <a:pPr algn="l">
              <a:defRPr sz="5700" b="0">
                <a:solidFill>
                  <a:srgbClr val="254B3E"/>
                </a:solidFill>
                <a:latin typeface="Georgia"/>
                <a:ea typeface="Georgia"/>
                <a:cs typeface="Georgia"/>
              </a:defRPr>
            </a:pPr>
            <a:r>
              <a:t>title]</a:t>
            </a:r>
          </a:p>
        </p:txBody>
      </p:sp>
      <p:sp>
        <p:nvSpPr>
          <p:cNvPr id="4" name="Cover subtitle">
            <a:extLst xmlns:a="http://schemas.openxmlformats.org/drawingml/2006/main">
              <a:ext uri="{FF2B5EF4-FFF2-40B4-BE49-F238E27FC236}">
                <a16:creationId xmlns:a16="http://schemas.microsoft.com/office/drawing/2014/main" id="{E2E07076-D93E-4799-9BD3-1D72E7FC1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360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536059"/>
                </a:solidFill>
                <a:latin typeface="Arial"/>
                <a:ea typeface="Arial"/>
                <a:cs typeface="Arial"/>
              </a:defRPr>
            </a:pPr>
            <a:r>
              <a:t>[A short subtitle or purpose]</a:t>
            </a:r>
          </a:p>
        </p:txBody>
      </p:sp>
      <p:sp>
        <p:nvSpPr>
          <p:cNvPr id="5" name="Editable divider">
            <a:extLst xmlns:a="http://schemas.openxmlformats.org/drawingml/2006/main">
              <a:ext uri="{FF2B5EF4-FFF2-40B4-BE49-F238E27FC236}">
                <a16:creationId xmlns:a16="http://schemas.microsoft.com/office/drawing/2014/main" id="{78BEBDD5-DFAB-45F7-BF63-CC7D17728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19700"/>
            <a:ext cx="323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614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Presenter and date">
            <a:extLst xmlns:a="http://schemas.openxmlformats.org/drawingml/2006/main">
              <a:ext uri="{FF2B5EF4-FFF2-40B4-BE49-F238E27FC236}">
                <a16:creationId xmlns:a16="http://schemas.microsoft.com/office/drawing/2014/main" id="{DCE8DBBB-1C35-4E3E-9602-8DA446AC6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43550"/>
            <a:ext cx="990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360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36059"/>
                </a:solidFill>
                <a:latin typeface="Arial"/>
                <a:ea typeface="Arial"/>
                <a:cs typeface="Arial"/>
              </a:defRPr>
            </a:pPr>
            <a:r>
              <a:t>[Your name or business]  |  [Date]</a:t>
            </a:r>
          </a:p>
        </p:txBody>
      </p:sp>
    </p:spTree>
    <p:extLst>
      <p:ext uri="{BB962C8B-B14F-4D97-AF65-F5344CB8AC3E}">
        <p14:creationId xmlns:p14="http://schemas.microsoft.com/office/powerpoint/2010/main" val="13195444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3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Brand placeholder">
            <a:extLst xmlns:a="http://schemas.openxmlformats.org/drawingml/2006/main">
              <a:ext uri="{FF2B5EF4-FFF2-40B4-BE49-F238E27FC236}">
                <a16:creationId xmlns:a16="http://schemas.microsoft.com/office/drawing/2014/main" id="{BFCD3DD1-B5DD-481A-A2C7-9D994AF35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254B3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254B3E"/>
                </a:solidFill>
                <a:latin typeface="Arial"/>
                <a:ea typeface="Arial"/>
                <a:cs typeface="Arial"/>
              </a:defRPr>
            </a:pPr>
            <a:r>
              <a:t>[YOUR BRAND]</a:t>
            </a:r>
          </a:p>
        </p:txBody>
      </p:sp>
      <p:sp>
        <p:nvSpPr>
          <p:cNvPr id="2" name="Page number">
            <a:extLst xmlns:a="http://schemas.openxmlformats.org/drawingml/2006/main">
              <a:ext uri="{FF2B5EF4-FFF2-40B4-BE49-F238E27FC236}">
                <a16:creationId xmlns:a16="http://schemas.microsoft.com/office/drawing/2014/main" id="{0B1C4FBF-A907-40A0-85C5-527DCE10B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254B3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254B3E"/>
                </a:solidFill>
                <a:latin typeface="Arial"/>
                <a:ea typeface="Arial"/>
                <a:cs typeface="Arial"/>
              </a:defRPr>
            </a:pPr>
            <a:r>
              <a:t>06</a:t>
            </a:r>
          </a:p>
        </p:txBody>
      </p:sp>
      <p:sp>
        <p:nvSpPr>
          <p:cNvPr id="3" name="Slide title">
            <a:extLst xmlns:a="http://schemas.openxmlformats.org/drawingml/2006/main">
              <a:ext uri="{FF2B5EF4-FFF2-40B4-BE49-F238E27FC236}">
                <a16:creationId xmlns:a16="http://schemas.microsoft.com/office/drawing/2014/main" id="{AE6484DC-36AD-48A6-8F5A-EA692EB40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38225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0">
                <a:solidFill>
                  <a:srgbClr val="254B3E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defRPr sz="3600" b="0">
                <a:solidFill>
                  <a:srgbClr val="254B3E"/>
                </a:solidFill>
                <a:latin typeface="Georgia"/>
                <a:ea typeface="Georgia"/>
                <a:cs typeface="Georgia"/>
              </a:defRPr>
            </a:pPr>
            <a:r>
              <a:t>[What is included]</a:t>
            </a:r>
          </a:p>
        </p:txBody>
      </p:sp>
      <p:sp>
        <p:nvSpPr>
          <p:cNvPr id="4" name="Supporting text">
            <a:extLst xmlns:a="http://schemas.openxmlformats.org/drawingml/2006/main">
              <a:ext uri="{FF2B5EF4-FFF2-40B4-BE49-F238E27FC236}">
                <a16:creationId xmlns:a16="http://schemas.microsoft.com/office/drawing/2014/main" id="{FCC100B1-5678-4A46-A172-750950896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933575"/>
            <a:ext cx="10287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360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36059"/>
                </a:solidFill>
                <a:latin typeface="Arial"/>
                <a:ea typeface="Arial"/>
                <a:cs typeface="Arial"/>
              </a:defRPr>
            </a:pPr>
            <a:r>
              <a:t>[A short introduction to the features or services]</a:t>
            </a:r>
          </a:p>
        </p:txBody>
      </p:sp>
      <p:sp>
        <p:nvSpPr>
          <p:cNvPr id="5" name="Feature number 0">
            <a:extLst xmlns:a="http://schemas.openxmlformats.org/drawingml/2006/main">
              <a:ext uri="{FF2B5EF4-FFF2-40B4-BE49-F238E27FC236}">
                <a16:creationId xmlns:a16="http://schemas.microsoft.com/office/drawing/2014/main" id="{F2F00CCD-920F-44B7-823C-D0CD07C46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14675"/>
            <a:ext cx="762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0">
                <a:solidFill>
                  <a:srgbClr val="B46142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defRPr sz="3675" b="0">
                <a:solidFill>
                  <a:srgbClr val="B46142"/>
                </a:solidFill>
                <a:latin typeface="Georgia"/>
                <a:ea typeface="Georgia"/>
                <a:cs typeface="Georgia"/>
              </a:defRPr>
            </a:pPr>
            <a:r>
              <a:t>01</a:t>
            </a:r>
          </a:p>
        </p:txBody>
      </p:sp>
      <p:sp>
        <p:nvSpPr>
          <p:cNvPr id="6" name="Feature heading 0">
            <a:extLst xmlns:a="http://schemas.openxmlformats.org/drawingml/2006/main">
              <a:ext uri="{FF2B5EF4-FFF2-40B4-BE49-F238E27FC236}">
                <a16:creationId xmlns:a16="http://schemas.microsoft.com/office/drawing/2014/main" id="{D92DCFB8-2A4C-45D6-ADA0-81C773AB3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67175"/>
            <a:ext cx="314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254B3E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254B3E"/>
                </a:solidFill>
                <a:latin typeface="Georgia"/>
                <a:ea typeface="Georgia"/>
                <a:cs typeface="Georgia"/>
              </a:defRPr>
            </a:pPr>
            <a:r>
              <a:t>[Feature 1]</a:t>
            </a:r>
          </a:p>
        </p:txBody>
      </p:sp>
      <p:sp>
        <p:nvSpPr>
          <p:cNvPr id="7" name="Feature explanation 0">
            <a:extLst xmlns:a="http://schemas.openxmlformats.org/drawingml/2006/main">
              <a:ext uri="{FF2B5EF4-FFF2-40B4-BE49-F238E27FC236}">
                <a16:creationId xmlns:a16="http://schemas.microsoft.com/office/drawing/2014/main" id="{551B8AB4-0C00-4EB0-97E5-2EC42D56D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67275"/>
            <a:ext cx="314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360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36059"/>
                </a:solidFill>
                <a:latin typeface="Arial"/>
                <a:ea typeface="Arial"/>
                <a:cs typeface="Arial"/>
              </a:defRPr>
            </a:pPr>
            <a:r>
              <a:t>[Explain the benefit in one or two short sentences.]</a:t>
            </a:r>
          </a:p>
        </p:txBody>
      </p:sp>
      <p:sp>
        <p:nvSpPr>
          <p:cNvPr id="8" name="Feature number 1">
            <a:extLst xmlns:a="http://schemas.openxmlformats.org/drawingml/2006/main">
              <a:ext uri="{FF2B5EF4-FFF2-40B4-BE49-F238E27FC236}">
                <a16:creationId xmlns:a16="http://schemas.microsoft.com/office/drawing/2014/main" id="{93CDF0BF-8502-412F-B5D8-5809E93F3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3114675"/>
            <a:ext cx="762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0">
                <a:solidFill>
                  <a:srgbClr val="B46142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defRPr sz="3675" b="0">
                <a:solidFill>
                  <a:srgbClr val="B46142"/>
                </a:solidFill>
                <a:latin typeface="Georgia"/>
                <a:ea typeface="Georgia"/>
                <a:cs typeface="Georgia"/>
              </a:defRPr>
            </a:pPr>
            <a:r>
              <a:t>02</a:t>
            </a:r>
          </a:p>
        </p:txBody>
      </p:sp>
      <p:sp>
        <p:nvSpPr>
          <p:cNvPr id="9" name="Feature heading 1">
            <a:extLst xmlns:a="http://schemas.openxmlformats.org/drawingml/2006/main">
              <a:ext uri="{FF2B5EF4-FFF2-40B4-BE49-F238E27FC236}">
                <a16:creationId xmlns:a16="http://schemas.microsoft.com/office/drawing/2014/main" id="{FB120C2E-A609-4B4B-84DE-88D6942C1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4067175"/>
            <a:ext cx="314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254B3E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254B3E"/>
                </a:solidFill>
                <a:latin typeface="Georgia"/>
                <a:ea typeface="Georgia"/>
                <a:cs typeface="Georgia"/>
              </a:defRPr>
            </a:pPr>
            <a:r>
              <a:t>[Feature 2]</a:t>
            </a:r>
          </a:p>
        </p:txBody>
      </p:sp>
      <p:sp>
        <p:nvSpPr>
          <p:cNvPr id="10" name="Feature explanation 1">
            <a:extLst xmlns:a="http://schemas.openxmlformats.org/drawingml/2006/main">
              <a:ext uri="{FF2B5EF4-FFF2-40B4-BE49-F238E27FC236}">
                <a16:creationId xmlns:a16="http://schemas.microsoft.com/office/drawing/2014/main" id="{73415C17-E2A9-43F5-A031-74146DFE6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4867275"/>
            <a:ext cx="314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360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36059"/>
                </a:solidFill>
                <a:latin typeface="Arial"/>
                <a:ea typeface="Arial"/>
                <a:cs typeface="Arial"/>
              </a:defRPr>
            </a:pPr>
            <a:r>
              <a:t>[Explain the benefit in one or two short sentences.]</a:t>
            </a:r>
          </a:p>
        </p:txBody>
      </p:sp>
      <p:sp>
        <p:nvSpPr>
          <p:cNvPr id="11" name="Feature number 2">
            <a:extLst xmlns:a="http://schemas.openxmlformats.org/drawingml/2006/main">
              <a:ext uri="{FF2B5EF4-FFF2-40B4-BE49-F238E27FC236}">
                <a16:creationId xmlns:a16="http://schemas.microsoft.com/office/drawing/2014/main" id="{F6FBEE7F-36BB-4A68-853A-D1F6A79A6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114675"/>
            <a:ext cx="762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0">
                <a:solidFill>
                  <a:srgbClr val="B46142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defRPr sz="3675" b="0">
                <a:solidFill>
                  <a:srgbClr val="B46142"/>
                </a:solidFill>
                <a:latin typeface="Georgia"/>
                <a:ea typeface="Georgia"/>
                <a:cs typeface="Georgia"/>
              </a:defRPr>
            </a:pPr>
            <a:r>
              <a:t>03</a:t>
            </a:r>
          </a:p>
        </p:txBody>
      </p:sp>
      <p:sp>
        <p:nvSpPr>
          <p:cNvPr id="12" name="Feature heading 2">
            <a:extLst xmlns:a="http://schemas.openxmlformats.org/drawingml/2006/main">
              <a:ext uri="{FF2B5EF4-FFF2-40B4-BE49-F238E27FC236}">
                <a16:creationId xmlns:a16="http://schemas.microsoft.com/office/drawing/2014/main" id="{A43E886C-4F2D-464C-AB65-0205508B0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067175"/>
            <a:ext cx="314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254B3E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254B3E"/>
                </a:solidFill>
                <a:latin typeface="Georgia"/>
                <a:ea typeface="Georgia"/>
                <a:cs typeface="Georgia"/>
              </a:defRPr>
            </a:pPr>
            <a:r>
              <a:t>[Feature 3]</a:t>
            </a:r>
          </a:p>
        </p:txBody>
      </p:sp>
      <p:sp>
        <p:nvSpPr>
          <p:cNvPr id="13" name="Feature explanation 2">
            <a:extLst xmlns:a="http://schemas.openxmlformats.org/drawingml/2006/main">
              <a:ext uri="{FF2B5EF4-FFF2-40B4-BE49-F238E27FC236}">
                <a16:creationId xmlns:a16="http://schemas.microsoft.com/office/drawing/2014/main" id="{1CABD657-B1A3-4812-B94F-F6FBF2B10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867275"/>
            <a:ext cx="314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360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36059"/>
                </a:solidFill>
                <a:latin typeface="Arial"/>
                <a:ea typeface="Arial"/>
                <a:cs typeface="Arial"/>
              </a:defRPr>
            </a:pPr>
            <a:r>
              <a:t>[Explain the benefit in one or two short sentences.]</a:t>
            </a:r>
          </a:p>
        </p:txBody>
      </p:sp>
    </p:spTree>
    <p:extLst>
      <p:ext uri="{BB962C8B-B14F-4D97-AF65-F5344CB8AC3E}">
        <p14:creationId xmlns:p14="http://schemas.microsoft.com/office/powerpoint/2010/main" val="17062249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3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Brand placeholder">
            <a:extLst xmlns:a="http://schemas.openxmlformats.org/drawingml/2006/main">
              <a:ext uri="{FF2B5EF4-FFF2-40B4-BE49-F238E27FC236}">
                <a16:creationId xmlns:a16="http://schemas.microsoft.com/office/drawing/2014/main" id="{70360020-F4D1-429E-92A9-021276C32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254B3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254B3E"/>
                </a:solidFill>
                <a:latin typeface="Arial"/>
                <a:ea typeface="Arial"/>
                <a:cs typeface="Arial"/>
              </a:defRPr>
            </a:pPr>
            <a:r>
              <a:t>[YOUR BRAND]</a:t>
            </a:r>
          </a:p>
        </p:txBody>
      </p:sp>
      <p:sp>
        <p:nvSpPr>
          <p:cNvPr id="2" name="Page number">
            <a:extLst xmlns:a="http://schemas.openxmlformats.org/drawingml/2006/main">
              <a:ext uri="{FF2B5EF4-FFF2-40B4-BE49-F238E27FC236}">
                <a16:creationId xmlns:a16="http://schemas.microsoft.com/office/drawing/2014/main" id="{1B1D72BB-152E-44F1-BF89-C12C93227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254B3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254B3E"/>
                </a:solidFill>
                <a:latin typeface="Arial"/>
                <a:ea typeface="Arial"/>
                <a:cs typeface="Arial"/>
              </a:defRPr>
            </a:pPr>
            <a:r>
              <a:t>09</a:t>
            </a:r>
          </a:p>
        </p:txBody>
      </p:sp>
      <p:sp>
        <p:nvSpPr>
          <p:cNvPr id="3" name="Slide title">
            <a:extLst xmlns:a="http://schemas.openxmlformats.org/drawingml/2006/main">
              <a:ext uri="{FF2B5EF4-FFF2-40B4-BE49-F238E27FC236}">
                <a16:creationId xmlns:a16="http://schemas.microsoft.com/office/drawing/2014/main" id="{E670B1A7-2B76-45CF-B86B-250184BCA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38225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0">
                <a:solidFill>
                  <a:srgbClr val="254B3E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defRPr sz="3600" b="0">
                <a:solidFill>
                  <a:srgbClr val="254B3E"/>
                </a:solidFill>
                <a:latin typeface="Georgia"/>
                <a:ea typeface="Georgia"/>
                <a:cs typeface="Georgia"/>
              </a:defRPr>
            </a:pPr>
            <a:r>
              <a:t>[Project timeline]</a:t>
            </a:r>
          </a:p>
        </p:txBody>
      </p:sp>
      <p:sp>
        <p:nvSpPr>
          <p:cNvPr id="4" name="Supporting text">
            <a:extLst xmlns:a="http://schemas.openxmlformats.org/drawingml/2006/main">
              <a:ext uri="{FF2B5EF4-FFF2-40B4-BE49-F238E27FC236}">
                <a16:creationId xmlns:a16="http://schemas.microsoft.com/office/drawing/2014/main" id="{154B130E-7795-4AFF-91A1-F61877FC3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933575"/>
            <a:ext cx="10287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360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36059"/>
                </a:solidFill>
                <a:latin typeface="Arial"/>
                <a:ea typeface="Arial"/>
                <a:cs typeface="Arial"/>
              </a:defRPr>
            </a:pPr>
            <a:r>
              <a:t>[Describe what this timeline covers]</a:t>
            </a:r>
          </a:p>
        </p:txBody>
      </p:sp>
      <p:sp>
        <p:nvSpPr>
          <p:cNvPr id="5" name="Editable divider">
            <a:extLst xmlns:a="http://schemas.openxmlformats.org/drawingml/2006/main">
              <a:ext uri="{FF2B5EF4-FFF2-40B4-BE49-F238E27FC236}">
                <a16:creationId xmlns:a16="http://schemas.microsoft.com/office/drawing/2014/main" id="{CC578794-A284-4C68-B75F-328A17C59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76700"/>
            <a:ext cx="1019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Milestone date 0">
            <a:extLst xmlns:a="http://schemas.openxmlformats.org/drawingml/2006/main">
              <a:ext uri="{FF2B5EF4-FFF2-40B4-BE49-F238E27FC236}">
                <a16:creationId xmlns:a16="http://schemas.microsoft.com/office/drawing/2014/main" id="{F81B4B82-5585-422E-B2C3-D19D16398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76575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B46142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B46142"/>
                </a:solidFill>
                <a:latin typeface="Georgia"/>
                <a:ea typeface="Georgia"/>
                <a:cs typeface="Georgia"/>
              </a:defRPr>
            </a:pPr>
            <a:r>
              <a:t>[Date 1]</a:t>
            </a:r>
          </a:p>
        </p:txBody>
      </p:sp>
      <p:sp>
        <p:nvSpPr>
          <p:cNvPr id="7" name="Milestone marker 0">
            <a:extLst xmlns:a="http://schemas.openxmlformats.org/drawingml/2006/main">
              <a:ext uri="{FF2B5EF4-FFF2-40B4-BE49-F238E27FC236}">
                <a16:creationId xmlns:a16="http://schemas.microsoft.com/office/drawing/2014/main" id="{DBB712E3-582E-4E1A-AA8F-1D2B9EF5C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71925"/>
            <a:ext cx="219075" cy="2190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8" name="Milestone title 0">
            <a:extLst xmlns:a="http://schemas.openxmlformats.org/drawingml/2006/main">
              <a:ext uri="{FF2B5EF4-FFF2-40B4-BE49-F238E27FC236}">
                <a16:creationId xmlns:a16="http://schemas.microsoft.com/office/drawing/2014/main" id="{BA8966D7-3B14-4208-8BBC-739A4EAF1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52950"/>
            <a:ext cx="247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54B3E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254B3E"/>
                </a:solidFill>
                <a:latin typeface="Georgia"/>
                <a:ea typeface="Georgia"/>
                <a:cs typeface="Georgia"/>
              </a:defRPr>
            </a:pPr>
            <a:r>
              <a:t>[Milestone]</a:t>
            </a:r>
          </a:p>
        </p:txBody>
      </p:sp>
      <p:sp>
        <p:nvSpPr>
          <p:cNvPr id="9" name="Milestone detail 0">
            <a:extLst xmlns:a="http://schemas.openxmlformats.org/drawingml/2006/main">
              <a:ext uri="{FF2B5EF4-FFF2-40B4-BE49-F238E27FC236}">
                <a16:creationId xmlns:a16="http://schemas.microsoft.com/office/drawing/2014/main" id="{D764870F-A01F-487A-AE7B-5C8643768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43525"/>
            <a:ext cx="247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360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36059"/>
                </a:solidFill>
                <a:latin typeface="Arial"/>
                <a:ea typeface="Arial"/>
                <a:cs typeface="Arial"/>
              </a:defRPr>
            </a:pPr>
            <a:r>
              <a:t>[One brief detail]</a:t>
            </a:r>
          </a:p>
        </p:txBody>
      </p:sp>
      <p:sp>
        <p:nvSpPr>
          <p:cNvPr id="10" name="Milestone date 1">
            <a:extLst xmlns:a="http://schemas.openxmlformats.org/drawingml/2006/main">
              <a:ext uri="{FF2B5EF4-FFF2-40B4-BE49-F238E27FC236}">
                <a16:creationId xmlns:a16="http://schemas.microsoft.com/office/drawing/2014/main" id="{59539E60-0890-4FF1-BA0A-684E1D583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3076575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B46142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B46142"/>
                </a:solidFill>
                <a:latin typeface="Georgia"/>
                <a:ea typeface="Georgia"/>
                <a:cs typeface="Georgia"/>
              </a:defRPr>
            </a:pPr>
            <a:r>
              <a:t>[Date 2]</a:t>
            </a:r>
          </a:p>
        </p:txBody>
      </p:sp>
      <p:sp>
        <p:nvSpPr>
          <p:cNvPr id="11" name="Milestone marker 1">
            <a:extLst xmlns:a="http://schemas.openxmlformats.org/drawingml/2006/main">
              <a:ext uri="{FF2B5EF4-FFF2-40B4-BE49-F238E27FC236}">
                <a16:creationId xmlns:a16="http://schemas.microsoft.com/office/drawing/2014/main" id="{147A59FC-DF9E-4A9F-A223-D11FD82E8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3971925"/>
            <a:ext cx="219075" cy="2190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2" name="Milestone title 1">
            <a:extLst xmlns:a="http://schemas.openxmlformats.org/drawingml/2006/main">
              <a:ext uri="{FF2B5EF4-FFF2-40B4-BE49-F238E27FC236}">
                <a16:creationId xmlns:a16="http://schemas.microsoft.com/office/drawing/2014/main" id="{CAACB0D5-A411-452A-963B-9FEC69D7E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4552950"/>
            <a:ext cx="247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54B3E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254B3E"/>
                </a:solidFill>
                <a:latin typeface="Georgia"/>
                <a:ea typeface="Georgia"/>
                <a:cs typeface="Georgia"/>
              </a:defRPr>
            </a:pPr>
            <a:r>
              <a:t>[Milestone]</a:t>
            </a:r>
          </a:p>
        </p:txBody>
      </p:sp>
      <p:sp>
        <p:nvSpPr>
          <p:cNvPr id="13" name="Milestone detail 1">
            <a:extLst xmlns:a="http://schemas.openxmlformats.org/drawingml/2006/main">
              <a:ext uri="{FF2B5EF4-FFF2-40B4-BE49-F238E27FC236}">
                <a16:creationId xmlns:a16="http://schemas.microsoft.com/office/drawing/2014/main" id="{E1B851F8-4DF6-4CBA-A918-8DF5B02C4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5343525"/>
            <a:ext cx="247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360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36059"/>
                </a:solidFill>
                <a:latin typeface="Arial"/>
                <a:ea typeface="Arial"/>
                <a:cs typeface="Arial"/>
              </a:defRPr>
            </a:pPr>
            <a:r>
              <a:t>[One brief detail]</a:t>
            </a:r>
          </a:p>
        </p:txBody>
      </p:sp>
      <p:sp>
        <p:nvSpPr>
          <p:cNvPr id="14" name="Milestone date 2">
            <a:extLst xmlns:a="http://schemas.openxmlformats.org/drawingml/2006/main">
              <a:ext uri="{FF2B5EF4-FFF2-40B4-BE49-F238E27FC236}">
                <a16:creationId xmlns:a16="http://schemas.microsoft.com/office/drawing/2014/main" id="{0D15CADD-1C08-4615-85FA-BC26E35DB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076575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B46142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B46142"/>
                </a:solidFill>
                <a:latin typeface="Georgia"/>
                <a:ea typeface="Georgia"/>
                <a:cs typeface="Georgia"/>
              </a:defRPr>
            </a:pPr>
            <a:r>
              <a:t>[Date 3]</a:t>
            </a:r>
          </a:p>
        </p:txBody>
      </p:sp>
      <p:sp>
        <p:nvSpPr>
          <p:cNvPr id="15" name="Milestone marker 2">
            <a:extLst xmlns:a="http://schemas.openxmlformats.org/drawingml/2006/main">
              <a:ext uri="{FF2B5EF4-FFF2-40B4-BE49-F238E27FC236}">
                <a16:creationId xmlns:a16="http://schemas.microsoft.com/office/drawing/2014/main" id="{1E88FB84-7D82-4C83-BA5D-48FDE3A6D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971925"/>
            <a:ext cx="219075" cy="2190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6" name="Milestone title 2">
            <a:extLst xmlns:a="http://schemas.openxmlformats.org/drawingml/2006/main">
              <a:ext uri="{FF2B5EF4-FFF2-40B4-BE49-F238E27FC236}">
                <a16:creationId xmlns:a16="http://schemas.microsoft.com/office/drawing/2014/main" id="{9C671EB0-F11E-49B5-B709-879C2DEA1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552950"/>
            <a:ext cx="247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54B3E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254B3E"/>
                </a:solidFill>
                <a:latin typeface="Georgia"/>
                <a:ea typeface="Georgia"/>
                <a:cs typeface="Georgia"/>
              </a:defRPr>
            </a:pPr>
            <a:r>
              <a:t>[Milestone]</a:t>
            </a:r>
          </a:p>
        </p:txBody>
      </p:sp>
      <p:sp>
        <p:nvSpPr>
          <p:cNvPr id="17" name="Milestone detail 2">
            <a:extLst xmlns:a="http://schemas.openxmlformats.org/drawingml/2006/main">
              <a:ext uri="{FF2B5EF4-FFF2-40B4-BE49-F238E27FC236}">
                <a16:creationId xmlns:a16="http://schemas.microsoft.com/office/drawing/2014/main" id="{E3B9D577-8A11-4C69-9946-EA09F8EC2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343525"/>
            <a:ext cx="247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360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36059"/>
                </a:solidFill>
                <a:latin typeface="Arial"/>
                <a:ea typeface="Arial"/>
                <a:cs typeface="Arial"/>
              </a:defRPr>
            </a:pPr>
            <a:r>
              <a:t>[One brief detail]</a:t>
            </a:r>
          </a:p>
        </p:txBody>
      </p:sp>
      <p:sp>
        <p:nvSpPr>
          <p:cNvPr id="18" name="Milestone date 3">
            <a:extLst xmlns:a="http://schemas.openxmlformats.org/drawingml/2006/main">
              <a:ext uri="{FF2B5EF4-FFF2-40B4-BE49-F238E27FC236}">
                <a16:creationId xmlns:a16="http://schemas.microsoft.com/office/drawing/2014/main" id="{33C2837E-FF72-40E3-AB3F-D42A3A974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9275" y="3076575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B46142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B46142"/>
                </a:solidFill>
                <a:latin typeface="Georgia"/>
                <a:ea typeface="Georgia"/>
                <a:cs typeface="Georgia"/>
              </a:defRPr>
            </a:pPr>
            <a:r>
              <a:t>[Date 4]</a:t>
            </a:r>
          </a:p>
        </p:txBody>
      </p:sp>
      <p:sp>
        <p:nvSpPr>
          <p:cNvPr id="19" name="Milestone marker 3">
            <a:extLst xmlns:a="http://schemas.openxmlformats.org/drawingml/2006/main">
              <a:ext uri="{FF2B5EF4-FFF2-40B4-BE49-F238E27FC236}">
                <a16:creationId xmlns:a16="http://schemas.microsoft.com/office/drawing/2014/main" id="{78EE4397-68D9-4FD3-8F10-69ABEECD9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9275" y="3971925"/>
            <a:ext cx="219075" cy="2190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0" name="Milestone title 3">
            <a:extLst xmlns:a="http://schemas.openxmlformats.org/drawingml/2006/main">
              <a:ext uri="{FF2B5EF4-FFF2-40B4-BE49-F238E27FC236}">
                <a16:creationId xmlns:a16="http://schemas.microsoft.com/office/drawing/2014/main" id="{2FF23EDC-1AE0-47A9-AA16-9F3F76568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9275" y="4552950"/>
            <a:ext cx="247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54B3E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254B3E"/>
                </a:solidFill>
                <a:latin typeface="Georgia"/>
                <a:ea typeface="Georgia"/>
                <a:cs typeface="Georgia"/>
              </a:defRPr>
            </a:pPr>
            <a:r>
              <a:t>[Milestone]</a:t>
            </a:r>
          </a:p>
        </p:txBody>
      </p:sp>
      <p:sp>
        <p:nvSpPr>
          <p:cNvPr id="21" name="Milestone detail 3">
            <a:extLst xmlns:a="http://schemas.openxmlformats.org/drawingml/2006/main">
              <a:ext uri="{FF2B5EF4-FFF2-40B4-BE49-F238E27FC236}">
                <a16:creationId xmlns:a16="http://schemas.microsoft.com/office/drawing/2014/main" id="{681E741F-3D0D-476F-8B3C-320899286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9275" y="5343525"/>
            <a:ext cx="247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360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36059"/>
                </a:solidFill>
                <a:latin typeface="Arial"/>
                <a:ea typeface="Arial"/>
                <a:cs typeface="Arial"/>
              </a:defRPr>
            </a:pPr>
            <a:r>
              <a:t>[One brief detail]</a:t>
            </a:r>
          </a:p>
        </p:txBody>
      </p:sp>
    </p:spTree>
    <p:extLst>
      <p:ext uri="{BB962C8B-B14F-4D97-AF65-F5344CB8AC3E}">
        <p14:creationId xmlns:p14="http://schemas.microsoft.com/office/powerpoint/2010/main" val="14836546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2026-10-13T23:04:37.6650000Z</dcterms:created>
  <dcterms:modified xsi:type="dcterms:W3CDTF">2026-10-13T23:04:37.6650000Z</dcterms:modified>
</coreProperties>
</file>